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4" r:id="rId6"/>
    <p:sldId id="291" r:id="rId7"/>
    <p:sldId id="268" r:id="rId8"/>
    <p:sldId id="296" r:id="rId9"/>
    <p:sldId id="286" r:id="rId10"/>
    <p:sldId id="293" r:id="rId11"/>
    <p:sldId id="298" r:id="rId12"/>
    <p:sldId id="299" r:id="rId13"/>
    <p:sldId id="295" r:id="rId14"/>
    <p:sldId id="297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975" autoAdjust="0"/>
  </p:normalViewPr>
  <p:slideViewPr>
    <p:cSldViewPr snapToGrid="0">
      <p:cViewPr varScale="1">
        <p:scale>
          <a:sx n="95" d="100"/>
          <a:sy n="95" d="100"/>
        </p:scale>
        <p:origin x="5" y="53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A4FDB-909C-DA43-3D31-6F074B89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AFC7D-BED6-938C-A557-532D22A47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33FECB-54DD-2DA5-148D-4D8BD7C2E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D2757-AA5C-7B34-8010-C4FDFECEE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7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E03CD-50EB-2211-8EAA-8F472085A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5E35E-06EA-2782-2ACB-2EA112E17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68F18-B083-7954-14EC-111745400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A3832-290D-3643-0D3A-80FFF92DF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94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C63A-0365-2BAF-3B26-20FC57E34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88BE6-8AF8-21BB-5385-FD7C0A1CD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62DAF-B916-D4CE-E89C-32A0EF7E1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generalization ability using images not seen during training.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BBC76D-FB7F-DEB7-EA73-97829BB3D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0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2D17A-92D3-CCC3-FB44-36E068A38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2D491-72E6-AFDF-78F3-61D0FE1055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F0CF2F-94F3-C3DC-7A6F-BD9CC338C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EC42C-B0D0-86D7-EE0C-3B3E6C4B0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37AA1-2243-DABB-83E9-EEC3DA10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41CAE2-DF08-10F1-A45C-B1A4F8270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90B44-3FF8-EC2A-652F-CB527D4F6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B5B90-2175-D93C-81E2-7414A3A6C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44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F7C63-782C-174E-66D1-10FD1975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CCF4A-F2D9-B7B4-3B57-FF059F888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FE124E-5E9D-B16D-360E-BD146538D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7A7ED-E098-90CB-584C-BBAA33D4D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1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xmamaev/flowers-recogni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390" y="256674"/>
            <a:ext cx="9095873" cy="3842084"/>
          </a:xfrm>
        </p:spPr>
        <p:txBody>
          <a:bodyPr>
            <a:normAutofit/>
          </a:bodyPr>
          <a:lstStyle/>
          <a:p>
            <a:r>
              <a:rPr lang="en-US" dirty="0"/>
              <a:t>Image 	Classification</a:t>
            </a:r>
            <a:br>
              <a:rPr lang="en-US" dirty="0"/>
            </a:br>
            <a:r>
              <a:rPr lang="en-US" dirty="0"/>
              <a:t>		Flower</a:t>
            </a:r>
            <a:br>
              <a:rPr lang="en-US" dirty="0"/>
            </a:br>
            <a:r>
              <a:rPr lang="en-US" dirty="0"/>
              <a:t>			Recognition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AFB071-0CB4-A9AE-AC3D-18E9E554888D}"/>
              </a:ext>
            </a:extLst>
          </p:cNvPr>
          <p:cNvSpPr txBox="1">
            <a:spLocks/>
          </p:cNvSpPr>
          <p:nvPr/>
        </p:nvSpPr>
        <p:spPr>
          <a:xfrm>
            <a:off x="7316174" y="5227390"/>
            <a:ext cx="5158167" cy="2042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Alex Song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A2074-4F1F-B579-2970-DF74B8F57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FC9F-C0F9-AE48-3A38-5AA6D3A6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436" y="1011705"/>
            <a:ext cx="7889768" cy="914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BD965F-63B6-3094-FAD9-EE7638DDB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4436" y="1925733"/>
            <a:ext cx="4580088" cy="30065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flowers were recognized with high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Minor misclassification</a:t>
            </a:r>
          </a:p>
          <a:p>
            <a:pPr marL="742950" lvl="1" indent="-285750"/>
            <a:r>
              <a:rPr lang="en-US" dirty="0"/>
              <a:t>Rose &amp; Tulip</a:t>
            </a:r>
          </a:p>
          <a:p>
            <a:pPr marL="742950" lvl="1" indent="-285750"/>
            <a:r>
              <a:rPr lang="en-US" dirty="0"/>
              <a:t>Daisy &amp; Dandelion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15BA7E-92F9-E0B8-DD6D-34C2F6D8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145BB-4FB9-7729-39A3-C0015990C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92" y="387687"/>
            <a:ext cx="6007968" cy="2934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B6392-9AF8-E516-8074-D50AB30E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5" y="3428998"/>
            <a:ext cx="6075802" cy="318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80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D0146-AC2E-EBA7-8929-6E0A3250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573121-8174-B5EA-DEFF-A14710E2D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6673" y="939127"/>
            <a:ext cx="9462647" cy="30065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flowers were recognized with high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Minor misclassification</a:t>
            </a:r>
          </a:p>
          <a:p>
            <a:pPr marL="742950" lvl="1" indent="-285750"/>
            <a:r>
              <a:rPr lang="en-US" dirty="0"/>
              <a:t>Rose &amp; Tulip</a:t>
            </a:r>
          </a:p>
          <a:p>
            <a:pPr marL="742950" lvl="1" indent="-285750"/>
            <a:r>
              <a:rPr lang="en-US" dirty="0"/>
              <a:t>Daisy &amp; Dandelion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A71673B-548D-83F1-7404-8699B143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3366E-4C40-BDAA-31E8-385C3696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76" y="2227868"/>
            <a:ext cx="9462647" cy="449360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B09AD2C-C436-6678-286F-87824C0D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378" y="239619"/>
            <a:ext cx="7889768" cy="2039341"/>
          </a:xfrm>
        </p:spPr>
        <p:txBody>
          <a:bodyPr/>
          <a:lstStyle/>
          <a:p>
            <a:r>
              <a:rPr lang="en-US" dirty="0"/>
              <a:t>Roses &amp; Sunflowers</a:t>
            </a:r>
          </a:p>
        </p:txBody>
      </p:sp>
    </p:spTree>
    <p:extLst>
      <p:ext uri="{BB962C8B-B14F-4D97-AF65-F5344CB8AC3E}">
        <p14:creationId xmlns:p14="http://schemas.microsoft.com/office/powerpoint/2010/main" val="364460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Result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1828800"/>
            <a:ext cx="7615274" cy="440848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 trained model demonstrated strong overall performance on the validation dataset, supported by both quantitative and qualitative analysis.</a:t>
            </a:r>
          </a:p>
          <a:p>
            <a:r>
              <a:rPr lang="en-US" dirty="0"/>
              <a:t>The model achieved high accuracy, indicating that it effectively learned to distinguish among the five flower categories.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Intro –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3557" y="1781174"/>
            <a:ext cx="6597650" cy="439550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GOAL: </a:t>
            </a:r>
            <a:r>
              <a:rPr lang="en-US" dirty="0"/>
              <a:t>train, test, and evaluate a deep learning model that can automatically classify flower images into one of five categories: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Daisy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Dandelion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Sunflower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Objective</a:t>
            </a:r>
            <a:r>
              <a:rPr lang="en-US" dirty="0"/>
              <a:t>: evaluate the model’s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68236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DatA</a:t>
            </a:r>
            <a:r>
              <a:rPr lang="en-US" dirty="0"/>
              <a:t>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1435767"/>
            <a:ext cx="6449785" cy="4113385"/>
          </a:xfrm>
        </p:spPr>
        <p:txBody>
          <a:bodyPr>
            <a:noAutofit/>
          </a:bodyPr>
          <a:lstStyle/>
          <a:p>
            <a:r>
              <a:rPr lang="en-US" sz="1800" dirty="0"/>
              <a:t>Kaggle </a:t>
            </a:r>
            <a:r>
              <a:rPr lang="en-US" sz="1800" i="1" dirty="0"/>
              <a:t>Flowers Recognition</a:t>
            </a:r>
            <a:r>
              <a:rPr lang="en-US" sz="1800" dirty="0"/>
              <a:t> dataset was used in this data model.(</a:t>
            </a:r>
            <a:r>
              <a:rPr lang="en-US" sz="1800" i="1" dirty="0">
                <a:hlinkClick r:id="rId3"/>
              </a:rPr>
              <a:t>https://www.kaggle.com/datasets/alxmamaev/flowers-recognition</a:t>
            </a:r>
            <a:r>
              <a:rPr lang="en-US" sz="1800" i="1" dirty="0"/>
              <a:t>)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Approximately 4,200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Divided into five classes: daisy, dandelion, rose, sunflower, and tulip.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Images are stored in separate folders by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736745"/>
          </a:xfrm>
        </p:spPr>
        <p:txBody>
          <a:bodyPr/>
          <a:lstStyle/>
          <a:p>
            <a:r>
              <a:rPr lang="en-US" dirty="0"/>
              <a:t>Data Processing &amp; Modeling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1819049"/>
            <a:ext cx="9389287" cy="3807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Training 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Loading the Kaggle Flower Recognition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Splitting it into training (70%) and validation (30%)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repeated 14 times, the error rate went down from 10% to 5%.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58EA00-6B5F-830D-490C-CAC7CD40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3722703"/>
            <a:ext cx="9659698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44CD-A958-1A7C-3CA7-149F5DEBB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E82DFD-FF88-9F11-5049-EE940901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736745"/>
          </a:xfrm>
        </p:spPr>
        <p:txBody>
          <a:bodyPr/>
          <a:lstStyle/>
          <a:p>
            <a:r>
              <a:rPr lang="en-US" dirty="0"/>
              <a:t>Analysis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BAEA2-D66E-F92A-2391-1BFBCCE9334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1819049"/>
            <a:ext cx="9389287" cy="38073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Confusion Matrix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Classification Report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Top Losses Review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External Image Testing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28662-678F-F81B-E662-B0128558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436" y="1011705"/>
            <a:ext cx="7889768" cy="914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4436" y="1925733"/>
            <a:ext cx="4580088" cy="30065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flowers were recognized with high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Minor misclassification</a:t>
            </a:r>
          </a:p>
          <a:p>
            <a:pPr marL="742950" lvl="1" indent="-285750"/>
            <a:r>
              <a:rPr lang="en-US" dirty="0"/>
              <a:t>Rose &amp; Tulip</a:t>
            </a:r>
          </a:p>
          <a:p>
            <a:pPr marL="742950" lvl="1" indent="-285750"/>
            <a:r>
              <a:rPr lang="en-US" dirty="0"/>
              <a:t>Daisy &amp; Dandelion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BEE3D-7142-F660-8C94-F7B516402379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85CFE-EA38-54F0-5B0A-A7262211B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70" y="404390"/>
            <a:ext cx="6125430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F9F53-F3B8-666C-8C24-EC2BE3C3D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F10D-02A6-1A37-A55B-DC8CB97C9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436" y="1011705"/>
            <a:ext cx="7889768" cy="914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838DDC-5F6F-32C9-2A64-22D52F0B8C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4436" y="1925733"/>
            <a:ext cx="4580088" cy="30065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Precision &amp; Recall &lt; 93%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 rate of .93 for daisy &amp; rose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C1FD966-4CAF-95BE-03F1-F2F64986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B436B-4A58-66AB-3C00-DCC710DF1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73" y="2094415"/>
            <a:ext cx="6258733" cy="30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3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160DB-3C09-284F-9916-4B0FBAA9C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E776-424D-42A0-2B76-0AFCC4D04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436" y="1011705"/>
            <a:ext cx="7889768" cy="914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EA3E23-0C49-B3FC-064D-331B6EF7F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4436" y="1925733"/>
            <a:ext cx="4580088" cy="30065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Percision</a:t>
            </a:r>
            <a:r>
              <a:rPr lang="en-US" dirty="0"/>
              <a:t> &amp; Recall &lt; 93%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 rate of .93 for daisy &amp; rose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93C89ED-9DA9-4D94-8BCA-3B35BFF7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707D6-2BB8-3FB6-99EE-C8273AB931CB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2A468-DF1D-987F-0523-F91DF8AEB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15" y="1011705"/>
            <a:ext cx="6513249" cy="50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28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17F74-D13F-E825-5224-64262579C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6648-2091-ECB1-F92A-01C7D188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436" y="1011705"/>
            <a:ext cx="7889768" cy="914028"/>
          </a:xfrm>
        </p:spPr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F99D6-2D15-3C54-A8F9-D643989DB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04436" y="1925733"/>
            <a:ext cx="4580088" cy="300653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with an image of daisy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Probability: .999940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CFB4E08-EC86-76E5-A8A2-72EDCB3D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F8302-CBE8-052C-BC33-EC446867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50" y="1925734"/>
            <a:ext cx="6260350" cy="30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546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{ADFE6FFD-3475-43B9-B7CE-4E0D54478B3C}TF55c86556-70ea-476e-aa05-13a38f2d5b0da1381d77_win32-a3c664429073</Template>
  <TotalTime>303</TotalTime>
  <Words>329</Words>
  <Application>Microsoft Office PowerPoint</Application>
  <PresentationFormat>Widescreen</PresentationFormat>
  <Paragraphs>78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Calibri</vt:lpstr>
      <vt:lpstr>Custom</vt:lpstr>
      <vt:lpstr>Image  Classification   Flower    Recognition</vt:lpstr>
      <vt:lpstr>Intro – The Problem</vt:lpstr>
      <vt:lpstr>DatA Used</vt:lpstr>
      <vt:lpstr>Data Processing &amp; Modeling</vt:lpstr>
      <vt:lpstr>Analysis methods</vt:lpstr>
      <vt:lpstr>Result</vt:lpstr>
      <vt:lpstr>Result</vt:lpstr>
      <vt:lpstr>Result</vt:lpstr>
      <vt:lpstr>Result</vt:lpstr>
      <vt:lpstr>Result</vt:lpstr>
      <vt:lpstr>Roses &amp; Sunflowers</vt:lpstr>
      <vt:lpstr>Result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Song</dc:creator>
  <cp:lastModifiedBy>Alex Song</cp:lastModifiedBy>
  <cp:revision>18</cp:revision>
  <dcterms:created xsi:type="dcterms:W3CDTF">2025-11-06T02:00:43Z</dcterms:created>
  <dcterms:modified xsi:type="dcterms:W3CDTF">2025-11-06T07:03:52Z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